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5486400" cy="5486400"/>
  <p:notesSz cx="6858000" cy="9144000"/>
  <p:defaultTextStyle>
    <a:defPPr>
      <a:defRPr lang="en-US"/>
    </a:defPPr>
    <a:lvl1pPr marL="0" algn="l" defTabSz="4114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11435" algn="l" defTabSz="4114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22871" algn="l" defTabSz="4114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34306" algn="l" defTabSz="4114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45742" algn="l" defTabSz="4114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57178" algn="l" defTabSz="4114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68613" algn="l" defTabSz="4114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80048" algn="l" defTabSz="4114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91483" algn="l" defTabSz="41143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70" d="100"/>
          <a:sy n="170" d="100"/>
        </p:scale>
        <p:origin x="-1048" y="1480"/>
      </p:cViewPr>
      <p:guideLst>
        <p:guide orient="horz" pos="1728"/>
        <p:guide pos="17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704342"/>
            <a:ext cx="4663440" cy="11760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108960"/>
            <a:ext cx="3840480" cy="1402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11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3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0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889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77640" y="219713"/>
            <a:ext cx="1234440" cy="46812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320" y="219713"/>
            <a:ext cx="3611880" cy="468121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7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709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387" y="3525521"/>
            <a:ext cx="4663440" cy="1089660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3387" y="2325372"/>
            <a:ext cx="4663440" cy="1200151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114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2287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3430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64574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20571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46861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8800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2914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80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280162"/>
            <a:ext cx="2423160" cy="362077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88920" y="1280162"/>
            <a:ext cx="2423160" cy="362077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2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4" y="1228092"/>
            <a:ext cx="2424113" cy="511810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1435" indent="0">
              <a:buNone/>
              <a:defRPr sz="1800" b="1"/>
            </a:lvl2pPr>
            <a:lvl3pPr marL="822871" indent="0">
              <a:buNone/>
              <a:defRPr sz="1600" b="1"/>
            </a:lvl3pPr>
            <a:lvl4pPr marL="1234306" indent="0">
              <a:buNone/>
              <a:defRPr sz="1400" b="1"/>
            </a:lvl4pPr>
            <a:lvl5pPr marL="1645742" indent="0">
              <a:buNone/>
              <a:defRPr sz="1400" b="1"/>
            </a:lvl5pPr>
            <a:lvl6pPr marL="2057178" indent="0">
              <a:buNone/>
              <a:defRPr sz="1400" b="1"/>
            </a:lvl6pPr>
            <a:lvl7pPr marL="2468613" indent="0">
              <a:buNone/>
              <a:defRPr sz="1400" b="1"/>
            </a:lvl7pPr>
            <a:lvl8pPr marL="2880048" indent="0">
              <a:buNone/>
              <a:defRPr sz="1400" b="1"/>
            </a:lvl8pPr>
            <a:lvl9pPr marL="3291483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324" y="1739901"/>
            <a:ext cx="2424113" cy="3161032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87015" y="1228092"/>
            <a:ext cx="2425065" cy="511810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1435" indent="0">
              <a:buNone/>
              <a:defRPr sz="1800" b="1"/>
            </a:lvl2pPr>
            <a:lvl3pPr marL="822871" indent="0">
              <a:buNone/>
              <a:defRPr sz="1600" b="1"/>
            </a:lvl3pPr>
            <a:lvl4pPr marL="1234306" indent="0">
              <a:buNone/>
              <a:defRPr sz="1400" b="1"/>
            </a:lvl4pPr>
            <a:lvl5pPr marL="1645742" indent="0">
              <a:buNone/>
              <a:defRPr sz="1400" b="1"/>
            </a:lvl5pPr>
            <a:lvl6pPr marL="2057178" indent="0">
              <a:buNone/>
              <a:defRPr sz="1400" b="1"/>
            </a:lvl6pPr>
            <a:lvl7pPr marL="2468613" indent="0">
              <a:buNone/>
              <a:defRPr sz="1400" b="1"/>
            </a:lvl7pPr>
            <a:lvl8pPr marL="2880048" indent="0">
              <a:buNone/>
              <a:defRPr sz="1400" b="1"/>
            </a:lvl8pPr>
            <a:lvl9pPr marL="3291483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87015" y="1739901"/>
            <a:ext cx="2425065" cy="3161032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20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7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81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5" y="218441"/>
            <a:ext cx="1804987" cy="929640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030" y="218442"/>
            <a:ext cx="3067050" cy="4682491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5" y="1148082"/>
            <a:ext cx="1804987" cy="3752851"/>
          </a:xfrm>
        </p:spPr>
        <p:txBody>
          <a:bodyPr/>
          <a:lstStyle>
            <a:lvl1pPr marL="0" indent="0">
              <a:buNone/>
              <a:defRPr sz="1200"/>
            </a:lvl1pPr>
            <a:lvl2pPr marL="411435" indent="0">
              <a:buNone/>
              <a:defRPr sz="1000"/>
            </a:lvl2pPr>
            <a:lvl3pPr marL="822871" indent="0">
              <a:buNone/>
              <a:defRPr sz="900"/>
            </a:lvl3pPr>
            <a:lvl4pPr marL="1234306" indent="0">
              <a:buNone/>
              <a:defRPr sz="800"/>
            </a:lvl4pPr>
            <a:lvl5pPr marL="1645742" indent="0">
              <a:buNone/>
              <a:defRPr sz="800"/>
            </a:lvl5pPr>
            <a:lvl6pPr marL="2057178" indent="0">
              <a:buNone/>
              <a:defRPr sz="800"/>
            </a:lvl6pPr>
            <a:lvl7pPr marL="2468613" indent="0">
              <a:buNone/>
              <a:defRPr sz="800"/>
            </a:lvl7pPr>
            <a:lvl8pPr marL="2880048" indent="0">
              <a:buNone/>
              <a:defRPr sz="800"/>
            </a:lvl8pPr>
            <a:lvl9pPr marL="3291483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520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373" y="3840481"/>
            <a:ext cx="3291840" cy="453391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75373" y="490219"/>
            <a:ext cx="3291840" cy="3291840"/>
          </a:xfrm>
        </p:spPr>
        <p:txBody>
          <a:bodyPr/>
          <a:lstStyle>
            <a:lvl1pPr marL="0" indent="0">
              <a:buNone/>
              <a:defRPr sz="2900"/>
            </a:lvl1pPr>
            <a:lvl2pPr marL="411435" indent="0">
              <a:buNone/>
              <a:defRPr sz="2500"/>
            </a:lvl2pPr>
            <a:lvl3pPr marL="822871" indent="0">
              <a:buNone/>
              <a:defRPr sz="2200"/>
            </a:lvl3pPr>
            <a:lvl4pPr marL="1234306" indent="0">
              <a:buNone/>
              <a:defRPr sz="1800"/>
            </a:lvl4pPr>
            <a:lvl5pPr marL="1645742" indent="0">
              <a:buNone/>
              <a:defRPr sz="1800"/>
            </a:lvl5pPr>
            <a:lvl6pPr marL="2057178" indent="0">
              <a:buNone/>
              <a:defRPr sz="1800"/>
            </a:lvl6pPr>
            <a:lvl7pPr marL="2468613" indent="0">
              <a:buNone/>
              <a:defRPr sz="1800"/>
            </a:lvl7pPr>
            <a:lvl8pPr marL="2880048" indent="0">
              <a:buNone/>
              <a:defRPr sz="1800"/>
            </a:lvl8pPr>
            <a:lvl9pPr marL="3291483" indent="0">
              <a:buNone/>
              <a:defRPr sz="1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373" y="4293871"/>
            <a:ext cx="3291840" cy="643891"/>
          </a:xfrm>
        </p:spPr>
        <p:txBody>
          <a:bodyPr/>
          <a:lstStyle>
            <a:lvl1pPr marL="0" indent="0">
              <a:buNone/>
              <a:defRPr sz="1200"/>
            </a:lvl1pPr>
            <a:lvl2pPr marL="411435" indent="0">
              <a:buNone/>
              <a:defRPr sz="1000"/>
            </a:lvl2pPr>
            <a:lvl3pPr marL="822871" indent="0">
              <a:buNone/>
              <a:defRPr sz="900"/>
            </a:lvl3pPr>
            <a:lvl4pPr marL="1234306" indent="0">
              <a:buNone/>
              <a:defRPr sz="800"/>
            </a:lvl4pPr>
            <a:lvl5pPr marL="1645742" indent="0">
              <a:buNone/>
              <a:defRPr sz="800"/>
            </a:lvl5pPr>
            <a:lvl6pPr marL="2057178" indent="0">
              <a:buNone/>
              <a:defRPr sz="800"/>
            </a:lvl6pPr>
            <a:lvl7pPr marL="2468613" indent="0">
              <a:buNone/>
              <a:defRPr sz="800"/>
            </a:lvl7pPr>
            <a:lvl8pPr marL="2880048" indent="0">
              <a:buNone/>
              <a:defRPr sz="800"/>
            </a:lvl8pPr>
            <a:lvl9pPr marL="3291483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8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" y="219712"/>
            <a:ext cx="4937760" cy="914400"/>
          </a:xfrm>
          <a:prstGeom prst="rect">
            <a:avLst/>
          </a:prstGeom>
        </p:spPr>
        <p:txBody>
          <a:bodyPr vert="horz" lIns="82287" tIns="41144" rIns="82287" bIns="4114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280162"/>
            <a:ext cx="4937760" cy="3620770"/>
          </a:xfrm>
          <a:prstGeom prst="rect">
            <a:avLst/>
          </a:prstGeom>
        </p:spPr>
        <p:txBody>
          <a:bodyPr vert="horz" lIns="82287" tIns="41144" rIns="82287" bIns="4114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5085084"/>
            <a:ext cx="1280160" cy="292099"/>
          </a:xfrm>
          <a:prstGeom prst="rect">
            <a:avLst/>
          </a:prstGeom>
        </p:spPr>
        <p:txBody>
          <a:bodyPr vert="horz" lIns="82287" tIns="41144" rIns="82287" bIns="41144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FB6D9-576E-D540-AC4F-68FF987A6C23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74520" y="5085084"/>
            <a:ext cx="1737360" cy="292099"/>
          </a:xfrm>
          <a:prstGeom prst="rect">
            <a:avLst/>
          </a:prstGeom>
        </p:spPr>
        <p:txBody>
          <a:bodyPr vert="horz" lIns="82287" tIns="41144" rIns="82287" bIns="411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31920" y="5085084"/>
            <a:ext cx="1280160" cy="292099"/>
          </a:xfrm>
          <a:prstGeom prst="rect">
            <a:avLst/>
          </a:prstGeom>
        </p:spPr>
        <p:txBody>
          <a:bodyPr vert="horz" lIns="82287" tIns="41144" rIns="82287" bIns="41144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78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1435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8576" indent="-308576" algn="l" defTabSz="411435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68582" indent="-257147" algn="l" defTabSz="411435" rtl="0" eaLnBrk="1" latinLnBrk="0" hangingPunct="1">
        <a:spcBef>
          <a:spcPct val="20000"/>
        </a:spcBef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588" indent="-205718" algn="l" defTabSz="411435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25" indent="-205718" algn="l" defTabSz="411435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51460" indent="-205718" algn="l" defTabSz="411435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2895" indent="-205718" algn="l" defTabSz="41143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331" indent="-205718" algn="l" defTabSz="41143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5766" indent="-205718" algn="l" defTabSz="41143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201" indent="-205718" algn="l" defTabSz="41143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3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35" algn="l" defTabSz="41143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871" algn="l" defTabSz="41143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306" algn="l" defTabSz="41143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742" algn="l" defTabSz="41143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178" algn="l" defTabSz="41143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613" algn="l" defTabSz="41143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48" algn="l" defTabSz="41143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91483" algn="l" defTabSz="41143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Shivaei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224" y="2502732"/>
            <a:ext cx="6016034" cy="2719387"/>
          </a:xfrm>
          <a:prstGeom prst="rect">
            <a:avLst/>
          </a:prstGeom>
        </p:spPr>
      </p:pic>
      <p:pic>
        <p:nvPicPr>
          <p:cNvPr id="25" name="Picture 24" descr="NegativeCovarianc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36" y="355659"/>
            <a:ext cx="2282511" cy="2277668"/>
          </a:xfrm>
          <a:prstGeom prst="rect">
            <a:avLst/>
          </a:prstGeom>
        </p:spPr>
      </p:pic>
      <p:pic>
        <p:nvPicPr>
          <p:cNvPr id="26" name="Picture 25" descr="PositiveCovarianc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809" y="355659"/>
            <a:ext cx="2307664" cy="22740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1442" y="1807946"/>
            <a:ext cx="1947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Negative Covariance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185562" y="1807946"/>
            <a:ext cx="1947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Positive </a:t>
            </a:r>
            <a:r>
              <a:rPr lang="en-US" dirty="0" smtClean="0"/>
              <a:t>Covariance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092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4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9</cp:revision>
  <dcterms:created xsi:type="dcterms:W3CDTF">2015-09-16T02:23:42Z</dcterms:created>
  <dcterms:modified xsi:type="dcterms:W3CDTF">2016-08-30T04:34:00Z</dcterms:modified>
</cp:coreProperties>
</file>

<file path=docProps/thumbnail.jpeg>
</file>